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511" r:id="rId3"/>
    <p:sldId id="508" r:id="rId4"/>
    <p:sldId id="509" r:id="rId5"/>
    <p:sldId id="491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450" r:id="rId22"/>
    <p:sldId id="451" r:id="rId23"/>
    <p:sldId id="452" r:id="rId24"/>
    <p:sldId id="453" r:id="rId25"/>
    <p:sldId id="460" r:id="rId26"/>
    <p:sldId id="461" r:id="rId27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11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117042"/>
            <a:ext cx="5922962" cy="5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7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012019"/>
            <a:ext cx="8829676" cy="4583938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8/24/22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27699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94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Introduction </a:t>
            </a:r>
            <a:br>
              <a:rPr dirty="0"/>
            </a:br>
            <a:br>
              <a:rPr dirty="0"/>
            </a:br>
            <a:r>
              <a:rPr lang="en-US" sz="2000" b="0" dirty="0"/>
              <a:t>Test</a:t>
            </a:r>
            <a:br>
              <a:rPr lang="en-US" sz="2000" b="0" dirty="0"/>
            </a:b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</a:t>
            </a:r>
            <a:r>
              <a:rPr lang="en-US" sz="2000" b="0" dirty="0" err="1"/>
              <a:t>billbuchanan</a:t>
            </a:r>
            <a:r>
              <a:rPr lang="en-US" sz="2000" b="0" dirty="0"/>
              <a:t>/csn09112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30" y="1845854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404651" y="1845855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71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81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91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0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6" y="1333500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2909AF-798D-6C3B-BE45-6EA783DC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4826"/>
            <a:ext cx="7620000" cy="39473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476375" y="0"/>
            <a:ext cx="4167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77</Words>
  <Application>Microsoft Macintosh PowerPoint</Application>
  <PresentationFormat>On-screen Show (16:10)</PresentationFormat>
  <Paragraphs>19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Slack-Lato</vt:lpstr>
      <vt:lpstr>Times New Roman</vt:lpstr>
      <vt:lpstr>Office Theme</vt:lpstr>
      <vt:lpstr>Visio</vt:lpstr>
      <vt:lpstr>Introduction   Test   Prof Bill Buchanan OBE https://github.com/billbuchanan/csn09112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15</cp:revision>
  <dcterms:modified xsi:type="dcterms:W3CDTF">2022-08-24T17:01:29Z</dcterms:modified>
</cp:coreProperties>
</file>